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60" r:id="rId3"/>
    <p:sldId id="261" r:id="rId4"/>
    <p:sldId id="262" r:id="rId5"/>
    <p:sldId id="264" r:id="rId6"/>
    <p:sldId id="263" r:id="rId7"/>
    <p:sldId id="274" r:id="rId8"/>
    <p:sldId id="275" r:id="rId9"/>
    <p:sldId id="273" r:id="rId10"/>
    <p:sldId id="266" r:id="rId11"/>
    <p:sldId id="269" r:id="rId12"/>
    <p:sldId id="271" r:id="rId13"/>
    <p:sldId id="272" r:id="rId14"/>
    <p:sldId id="277" r:id="rId15"/>
    <p:sldId id="276" r:id="rId16"/>
  </p:sldIdLst>
  <p:sldSz cx="9144000" cy="5143500" type="screen16x9"/>
  <p:notesSz cx="6858000" cy="9144000"/>
  <p:embeddedFontLst>
    <p:embeddedFont>
      <p:font typeface="Lato" panose="020B0604020202020204" charset="0"/>
      <p:regular r:id="rId18"/>
      <p:bold r:id="rId19"/>
      <p:italic r:id="rId20"/>
      <p:boldItalic r:id="rId21"/>
    </p:embeddedFont>
    <p:embeddedFont>
      <p:font typeface="Raleway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1F84FB2D-0C56-4BF1-B413-26E6E4B6BB42}">
  <a:tblStyle styleId="{1F84FB2D-0C56-4BF1-B413-26E6E4B6BB4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22" autoAdjust="0"/>
    <p:restoredTop sz="94660"/>
  </p:normalViewPr>
  <p:slideViewPr>
    <p:cSldViewPr snapToGrid="0">
      <p:cViewPr>
        <p:scale>
          <a:sx n="108" d="100"/>
          <a:sy n="108" d="100"/>
        </p:scale>
        <p:origin x="10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6762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78000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8512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Shape 7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7" name="Shape 7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sz="8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SzPts val="8000"/>
              <a:buFont typeface="Raleway"/>
              <a:buNone/>
              <a:defRPr sz="8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Shape 1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0" name="Shape 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Shape 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Shape 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Shape 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" name="Shape 3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8" name="Shape 3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Shape 3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" name="Shape 5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3" name="Shape 5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4200"/>
              <a:buFont typeface="Raleway"/>
              <a:buNone/>
              <a:defRPr sz="4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sz="36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SzPts val="3600"/>
              <a:buFont typeface="Raleway"/>
              <a:buNone/>
              <a:defRPr sz="36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" name="Shape 6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7" name="Shape 6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Shape 6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-88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SzPts val="26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indent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63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</a:pPr>
            <a:fld id="{00000000-1234-1234-1234-123412341234}" type="slidenum">
              <a:rPr lang="en"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 b="0" i="0" u="none" strike="noStrike" cap="non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guardian.com/news/datablog/2014/sep/26/europeans-multiple-languages-uk-irelan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729450" y="1127760"/>
            <a:ext cx="7688400" cy="533400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</a:pPr>
            <a:r>
              <a:rPr lang="en-US" sz="3000" dirty="0">
                <a:latin typeface="Lato"/>
                <a:ea typeface="Lato"/>
                <a:cs typeface="Lato"/>
                <a:sym typeface="Lato"/>
              </a:rPr>
              <a:t>Farming and Health Solutions </a:t>
            </a:r>
            <a:endParaRPr lang="en" sz="3000" b="1" i="0" u="none" strike="noStrike" cap="none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body" idx="2"/>
          </p:nvPr>
        </p:nvSpPr>
        <p:spPr>
          <a:xfrm>
            <a:off x="4643604" y="3215639"/>
            <a:ext cx="3128796" cy="11243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4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Team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RAS</a:t>
            </a:r>
            <a:r>
              <a:rPr lang="en" sz="14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" sz="1400" b="1" i="0" u="none" strike="noStrike" cap="none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5819775" y="3215640"/>
            <a:ext cx="1886100" cy="952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None/>
            </a:pPr>
            <a:r>
              <a:rPr lang="en" b="1" dirty="0">
                <a:latin typeface="Lato"/>
                <a:ea typeface="Lato"/>
                <a:cs typeface="Lato"/>
                <a:sym typeface="Lato"/>
              </a:rPr>
              <a:t>Astha Shah</a:t>
            </a:r>
            <a:endParaRPr lang="en" sz="14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None/>
            </a:pPr>
            <a:r>
              <a:rPr lang="en" b="1" dirty="0">
                <a:latin typeface="Lato"/>
                <a:ea typeface="Lato"/>
                <a:cs typeface="Lato"/>
                <a:sym typeface="Lato"/>
              </a:rPr>
              <a:t>Siddhesh Kuvalek</a:t>
            </a:r>
            <a:r>
              <a:rPr lang="en-US" b="1" dirty="0"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" b="1" dirty="0">
                <a:latin typeface="Lato"/>
                <a:ea typeface="Lato"/>
                <a:cs typeface="Lato"/>
                <a:sym typeface="Lato"/>
              </a:rPr>
              <a:t>r</a:t>
            </a:r>
            <a:endParaRPr lang="en" sz="14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None/>
            </a:pPr>
            <a:r>
              <a:rPr lang="en" b="1" dirty="0">
                <a:latin typeface="Lato"/>
                <a:ea typeface="Lato"/>
                <a:cs typeface="Lato"/>
                <a:sym typeface="Lato"/>
              </a:rPr>
              <a:t>Ritesh N Patil</a:t>
            </a:r>
            <a:endParaRPr lang="en" sz="14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08000" y="4339975"/>
            <a:ext cx="3402625" cy="73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subTitle" idx="1"/>
          </p:nvPr>
        </p:nvSpPr>
        <p:spPr>
          <a:xfrm>
            <a:off x="265500" y="653700"/>
            <a:ext cx="2584380" cy="4740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101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lang="en-US" sz="1800" b="0" i="0" u="none" strike="noStrike" cap="none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Farmer Request for the Soil Score</a:t>
            </a:r>
            <a:endParaRPr lang="en" sz="1800" b="0" i="0" u="none" strike="noStrike" cap="none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3" name="Shape 16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781300" y="0"/>
            <a:ext cx="63626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Shape 16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"/>
              <a:buNone/>
            </a:pPr>
            <a:r>
              <a:rPr lang="en" sz="1200" b="0" i="1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300890" cy="53187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Response by the Expert </a:t>
            </a: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To the farmer</a:t>
            </a:r>
            <a:endParaRPr lang="en" sz="18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1E9833-744A-4E41-885B-DC57F9991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219" y="419100"/>
            <a:ext cx="6479347" cy="4724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0" y="0"/>
            <a:ext cx="9144000" cy="50368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2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Generation of Soil Score by the Expert</a:t>
            </a:r>
            <a:endParaRPr lang="en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064E41-7A43-4EB1-9A0F-7F85B3C4C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819" y="0"/>
            <a:ext cx="6021181" cy="50368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-53340" y="0"/>
            <a:ext cx="9197340" cy="52425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</a:pPr>
            <a:endParaRPr lang="en" sz="3600" b="1" i="0" u="none" strike="noStrike" cap="none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None/>
            </a:pPr>
            <a:r>
              <a:rPr lang="en" sz="12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b="0" i="0" u="sng" strike="noStrike" cap="non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theguardian.com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BE447C-C2E2-4488-8954-47D394D1A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20496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73E2E-2006-4F8E-B6E9-64188BC01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25000"/>
                  </a:schemeClr>
                </a:solidFill>
              </a:rPr>
              <a:t>			</a:t>
            </a:r>
            <a:br>
              <a:rPr lang="en-US" dirty="0">
                <a:solidFill>
                  <a:schemeClr val="accent6">
                    <a:lumMod val="25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25000"/>
                  </a:schemeClr>
                </a:solidFill>
              </a:rPr>
              <a:t>			Demo</a:t>
            </a:r>
          </a:p>
        </p:txBody>
      </p:sp>
    </p:spTree>
    <p:extLst>
      <p:ext uri="{BB962C8B-B14F-4D97-AF65-F5344CB8AC3E}">
        <p14:creationId xmlns:p14="http://schemas.microsoft.com/office/powerpoint/2010/main" val="2382629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E4F2A-AFBE-482C-8FD5-186D6E8CD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</a:t>
            </a:r>
            <a:br>
              <a:rPr lang="en-US" dirty="0"/>
            </a:br>
            <a:r>
              <a:rPr lang="en-US" dirty="0"/>
              <a:t>		</a:t>
            </a:r>
            <a:r>
              <a:rPr lang="en-US" sz="5400" dirty="0" err="1">
                <a:solidFill>
                  <a:schemeClr val="accent6">
                    <a:lumMod val="25000"/>
                  </a:schemeClr>
                </a:solidFill>
              </a:rPr>
              <a:t>ThankYou</a:t>
            </a:r>
            <a:r>
              <a:rPr lang="en-US" sz="5400" dirty="0">
                <a:solidFill>
                  <a:schemeClr val="accent6">
                    <a:lumMod val="2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06077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 idx="4294967295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"/>
              <a:buNone/>
            </a:pPr>
            <a:r>
              <a:rPr lang="en" sz="3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Problem Statement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6065100" cy="306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177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</a:pPr>
            <a:r>
              <a:rPr lang="en-US" sz="1800" b="0" dirty="0"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" sz="1800" b="0" dirty="0">
                <a:latin typeface="Lato"/>
                <a:ea typeface="Lato"/>
                <a:cs typeface="Lato"/>
                <a:sym typeface="Lato"/>
              </a:rPr>
              <a:t>armers </a:t>
            </a:r>
            <a:r>
              <a:rPr lang="en-US" sz="1800" b="0" dirty="0">
                <a:latin typeface="Lato"/>
                <a:ea typeface="Lato"/>
                <a:cs typeface="Lato"/>
                <a:sym typeface="Lato"/>
              </a:rPr>
              <a:t>have lack of knowledge and awareness about  emerging farming techniques which may result in loss of crop yield. Furthermore, this loss makes him ignorant towards his health too.</a:t>
            </a:r>
            <a:endParaRPr lang="en" sz="18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Solution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4294967295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We are building the application to ease out the farmers life.</a:t>
            </a: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endParaRPr lang="en-US" sz="1200" dirty="0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The application will have following aspects.</a:t>
            </a:r>
            <a:endParaRPr lang="en" sz="12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Provide common platform for farmer, experts, doctors and government official which helps to reduce the communication barrier.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lang="en" sz="12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endParaRPr lang="en" sz="12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3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Use-Cases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body" idx="4294967295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2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200" b="1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Three different use-cases</a:t>
            </a:r>
            <a:r>
              <a:rPr lang="en" sz="12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 dirty="0">
                <a:latin typeface="Raleway"/>
                <a:ea typeface="Raleway"/>
                <a:cs typeface="Raleway"/>
                <a:sym typeface="Raleway"/>
              </a:rPr>
              <a:t>are</a:t>
            </a:r>
            <a:endParaRPr lang="en" sz="120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r>
              <a:rPr lang="en-US" sz="1400" dirty="0"/>
              <a:t>System with hierarchy and authorization.</a:t>
            </a:r>
          </a:p>
          <a:p>
            <a:r>
              <a:rPr lang="en-US" sz="1400" dirty="0"/>
              <a:t>Suggestion and monitoring Procedures.</a:t>
            </a:r>
          </a:p>
          <a:p>
            <a:r>
              <a:rPr lang="en-US" sz="1400" dirty="0"/>
              <a:t>Digitizing the farmer ecosystem.</a:t>
            </a:r>
          </a:p>
          <a:p>
            <a:pPr indent="0"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899" y="193575"/>
            <a:ext cx="7841283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1838725" y="1781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/>
        </p:nvSpPr>
        <p:spPr>
          <a:xfrm>
            <a:off x="520774" y="718250"/>
            <a:ext cx="6902001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-US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	Farmer to Doctor interaction</a:t>
            </a:r>
            <a:endParaRPr lang="en"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body" idx="4294967295"/>
          </p:nvPr>
        </p:nvSpPr>
        <p:spPr>
          <a:xfrm>
            <a:off x="1158275" y="1408330"/>
            <a:ext cx="5465362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indent="-698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Raleway"/>
                <a:ea typeface="Raleway"/>
                <a:cs typeface="Raleway"/>
                <a:sym typeface="Raleway"/>
              </a:rPr>
              <a:t>Here 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farmer will be interacting with the doctor: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Farmer</a:t>
            </a: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will do?</a:t>
            </a:r>
            <a:br>
              <a:rPr lang="en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Farmer will  request for advice on issues from doctor. 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will 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Doctor be doing?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       </a:t>
            </a:r>
            <a:r>
              <a:rPr lang="en-US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Doctor will check farmer’s history and revert back to him.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        Also the doctor will enter the vital signs data based on the regular check up of farmers.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932" y="193575"/>
            <a:ext cx="8233844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3" t="5926" r="2118" b="10011"/>
          <a:stretch/>
        </p:blipFill>
        <p:spPr>
          <a:xfrm rot="154828">
            <a:off x="5137350" y="1781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1452282" y="537882"/>
            <a:ext cx="7215718" cy="78377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-US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Farmer to Expert interaction</a:t>
            </a:r>
            <a:endParaRPr lang="en"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Shape 138"/>
          <p:cNvSpPr txBox="1">
            <a:spLocks noGrp="1"/>
          </p:cNvSpPr>
          <p:nvPr>
            <p:ph type="body" idx="4294967295"/>
          </p:nvPr>
        </p:nvSpPr>
        <p:spPr>
          <a:xfrm>
            <a:off x="1452282" y="1408330"/>
            <a:ext cx="6024283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69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Raleway"/>
                <a:ea typeface="Raleway"/>
                <a:cs typeface="Raleway"/>
                <a:sym typeface="Raleway"/>
              </a:rPr>
              <a:t>Here 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farmer will interact with expert: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Farmer</a:t>
            </a: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will do?</a:t>
            </a:r>
            <a:br>
              <a:rPr lang="en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US" sz="1600" dirty="0">
                <a:latin typeface="Raleway"/>
                <a:ea typeface="Raleway"/>
                <a:cs typeface="Raleway"/>
                <a:sym typeface="Raleway"/>
              </a:rPr>
              <a:t>Farmer will request for advice from expert about farming.</a:t>
            </a:r>
            <a:endParaRPr lang="en" sz="16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is Expert doing?</a:t>
            </a:r>
          </a:p>
          <a:p>
            <a:pPr marL="139700" lvl="7" indent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         Expert </a:t>
            </a:r>
            <a:r>
              <a:rPr lang="en" sz="1200" dirty="0">
                <a:latin typeface="Raleway"/>
                <a:ea typeface="Raleway"/>
                <a:cs typeface="Raleway"/>
                <a:sym typeface="Raleway"/>
              </a:rPr>
              <a:t> will generate the soil report for eac</a:t>
            </a:r>
            <a:r>
              <a:rPr lang="en-US" sz="1200" dirty="0">
                <a:latin typeface="Raleway"/>
                <a:ea typeface="Raleway"/>
                <a:cs typeface="Raleway"/>
                <a:sym typeface="Raleway"/>
              </a:rPr>
              <a:t>h farmer as requested.</a:t>
            </a:r>
            <a:r>
              <a:rPr lang="en" sz="1200" dirty="0">
                <a:latin typeface="Raleway"/>
                <a:ea typeface="Raleway"/>
                <a:cs typeface="Raleway"/>
                <a:sym typeface="Raleway"/>
              </a:rPr>
              <a:t>     </a:t>
            </a:r>
          </a:p>
          <a:p>
            <a:pPr marL="139700" lvl="7" indent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sz="1200" dirty="0">
                <a:latin typeface="Raleway"/>
                <a:ea typeface="Raleway"/>
                <a:cs typeface="Raleway"/>
                <a:sym typeface="Raleway"/>
              </a:rPr>
              <a:t>         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Expert will address the farming issues of the farmer</a:t>
            </a:r>
            <a:r>
              <a:rPr lang="en-US" dirty="0">
                <a:latin typeface="Raleway"/>
                <a:ea typeface="Raleway"/>
                <a:cs typeface="Raleway"/>
                <a:sym typeface="Raleway"/>
              </a:rPr>
              <a:t>.</a:t>
            </a:r>
            <a:endParaRPr lang="en" sz="1050" b="0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899" y="193575"/>
            <a:ext cx="7841283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1838725" y="1781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/>
        </p:nvSpPr>
        <p:spPr>
          <a:xfrm>
            <a:off x="520774" y="718250"/>
            <a:ext cx="6902001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-US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Government to Doctor interaction</a:t>
            </a:r>
            <a:endParaRPr lang="en"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body" idx="4294967295"/>
          </p:nvPr>
        </p:nvSpPr>
        <p:spPr>
          <a:xfrm>
            <a:off x="1158275" y="1408330"/>
            <a:ext cx="5465362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indent="-698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Raleway"/>
                <a:ea typeface="Raleway"/>
                <a:cs typeface="Raleway"/>
                <a:sym typeface="Raleway"/>
              </a:rPr>
              <a:t>Here 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Government official will be interacting with the doctor: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Government</a:t>
            </a: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will do?</a:t>
            </a:r>
            <a:br>
              <a:rPr lang="en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Government will analyze the Health data of particular district and advice actions needed to be taken to improve situation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will Doctor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be doing?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       </a:t>
            </a:r>
            <a:r>
              <a:rPr lang="en-US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Doctor will take actions accordingly.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034877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899" y="193575"/>
            <a:ext cx="7841283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1838725" y="1781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/>
        </p:nvSpPr>
        <p:spPr>
          <a:xfrm>
            <a:off x="520774" y="718250"/>
            <a:ext cx="6902001" cy="76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leway"/>
              <a:buNone/>
            </a:pPr>
            <a:r>
              <a:rPr lang="en-US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Government to Expert interaction</a:t>
            </a:r>
            <a:endParaRPr lang="en"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body" idx="4294967295"/>
          </p:nvPr>
        </p:nvSpPr>
        <p:spPr>
          <a:xfrm>
            <a:off x="1158275" y="1408330"/>
            <a:ext cx="5465362" cy="332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indent="-698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latin typeface="Raleway"/>
                <a:ea typeface="Raleway"/>
                <a:cs typeface="Raleway"/>
                <a:sym typeface="Raleway"/>
              </a:rPr>
              <a:t>Here</a:t>
            </a: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 government will be interacting with the agricultural experts: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Government</a:t>
            </a:r>
            <a:r>
              <a:rPr lang="en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will do?</a:t>
            </a:r>
            <a:br>
              <a:rPr lang="en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US" sz="1400" dirty="0">
                <a:latin typeface="Raleway"/>
                <a:ea typeface="Raleway"/>
                <a:cs typeface="Raleway"/>
                <a:sym typeface="Raleway"/>
              </a:rPr>
              <a:t>  Government  will analyze soil graph and send the message.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will </a:t>
            </a:r>
            <a:r>
              <a:rPr lang="en-US" sz="16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Expert be doing?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       </a:t>
            </a:r>
            <a:r>
              <a:rPr lang="en-US" sz="1400" b="0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Expert will take actions accordingly.</a:t>
            </a:r>
            <a:endParaRPr lang="en" sz="14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290755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subTitle" idx="1"/>
          </p:nvPr>
        </p:nvSpPr>
        <p:spPr>
          <a:xfrm>
            <a:off x="265500" y="653700"/>
            <a:ext cx="2584380" cy="4740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101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lang="en-US" sz="1800" b="0" i="0" u="none" strike="noStrike" cap="none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Object Model</a:t>
            </a:r>
            <a:endParaRPr lang="en" sz="1800" b="0" i="0" u="none" strike="noStrike" cap="none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Shape 16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"/>
              <a:buNone/>
            </a:pPr>
            <a:r>
              <a:rPr lang="en" sz="1200" b="0" i="1" u="none" strike="noStrike" cap="non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810F51-57CE-4C0F-9666-59EC395D0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44" y="0"/>
            <a:ext cx="61928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497972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1207</TotalTime>
  <Words>217</Words>
  <Application>Microsoft Office PowerPoint</Application>
  <PresentationFormat>On-screen Show (16:9)</PresentationFormat>
  <Paragraphs>58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Lato</vt:lpstr>
      <vt:lpstr>Raleway</vt:lpstr>
      <vt:lpstr>Streamline</vt:lpstr>
      <vt:lpstr>Farming and Health Solutions 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Demo</vt:lpstr>
      <vt:lpstr>     ThankYou!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Farming and Health Solutions </dc:title>
  <cp:lastModifiedBy>Aastha</cp:lastModifiedBy>
  <cp:revision>20</cp:revision>
  <dcterms:modified xsi:type="dcterms:W3CDTF">2017-12-13T04:26:49Z</dcterms:modified>
</cp:coreProperties>
</file>